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3" r:id="rId9"/>
    <p:sldId id="264" r:id="rId10"/>
    <p:sldId id="265" r:id="rId11"/>
    <p:sldId id="266" r:id="rId12"/>
    <p:sldId id="267" r:id="rId13"/>
    <p:sldId id="268" r:id="rId14"/>
    <p:sldId id="262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5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F5A3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8E7A9-ACA0-4D28-B57B-23130965628F}" type="datetimeFigureOut">
              <a:rPr lang="es-ES" smtClean="0"/>
              <a:t>02/05/2013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93190-AE66-4C26-B709-EFAEC82C0AD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es/url?sa=i&amp;rct=j&amp;q=mapa+de+centro+de+madrid&amp;source=images&amp;cd=&amp;cad=rja&amp;docid=iMjpjbeVrdl6CM&amp;tbnid=HEpbSB5C7_O3sM:&amp;ved=0CAUQjRw&amp;url=http%3A%2F%2Fwww.espormadrid.es%2F2011%2F01%2Fplano-de-la-zona-centro-de-madrid.html&amp;ei=7tSBUc_MLamQ0AWruYDoCA&amp;bvm=bv.45921128,d.d2k&amp;psig=AFQjCNHXdfXnWy3XvYndLm4mqX9GjLCJOw&amp;ust=136754954005970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048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AVENTURAS EN EL </a:t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MADRID LITERARIO</a:t>
            </a:r>
            <a:b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s-ES" sz="5400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Ed. </a:t>
            </a:r>
            <a:r>
              <a:rPr lang="es-ES" sz="5400" b="1" i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Verbum</a:t>
            </a:r>
            <a:endParaRPr lang="es-ES" sz="5400" b="1" i="1" dirty="0">
              <a:solidFill>
                <a:schemeClr val="tx2">
                  <a:lumMod val="75000"/>
                </a:schemeClr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bg2">
                    <a:lumMod val="50000"/>
                  </a:schemeClr>
                </a:solidFill>
              </a:rPr>
              <a:t>UN PASEO POR LUGARES MADRILEÑOS EMBLEMÁTICOS</a:t>
            </a:r>
            <a:endParaRPr lang="es-E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653136"/>
            <a:ext cx="1695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6700" dirty="0" smtClean="0"/>
              <a:t>EL RASTRO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2madrid_clip_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2952328" cy="4562576"/>
          </a:xfrm>
        </p:spPr>
      </p:pic>
      <p:sp>
        <p:nvSpPr>
          <p:cNvPr id="5" name="4 CuadroTexto"/>
          <p:cNvSpPr txBox="1"/>
          <p:nvPr/>
        </p:nvSpPr>
        <p:spPr>
          <a:xfrm>
            <a:off x="4644008" y="1988840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    Isla ignorada</a:t>
            </a:r>
          </a:p>
          <a:p>
            <a:endParaRPr lang="es-ES" dirty="0"/>
          </a:p>
          <a:p>
            <a:pPr algn="just"/>
            <a:r>
              <a:rPr lang="es-ES" sz="2000" dirty="0" smtClean="0"/>
              <a:t>“Estaba muy animado el rastro aquella mañana. Andábamos ya cerca de </a:t>
            </a:r>
            <a:r>
              <a:rPr lang="es-ES" sz="2000" dirty="0" err="1" smtClean="0"/>
              <a:t>Cascorro</a:t>
            </a:r>
            <a:r>
              <a:rPr lang="es-ES" sz="2000" dirty="0" smtClean="0"/>
              <a:t> y nos acercamos a un puesto pequeñito…Un joven largo, chupado y mal vestido gritaba: </a:t>
            </a:r>
          </a:p>
          <a:p>
            <a:pPr algn="just"/>
            <a:r>
              <a:rPr lang="es-ES" sz="2000" dirty="0" smtClean="0"/>
              <a:t>-¡Vendo versos!, ¡Sonetos a peseta y romances baratos!”</a:t>
            </a:r>
            <a:endParaRPr lang="es-E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dirty="0" smtClean="0"/>
              <a:t>PLAZA DE ESPAÑA</a:t>
            </a:r>
            <a:endParaRPr lang="es-ES" sz="6000" b="1" dirty="0"/>
          </a:p>
        </p:txBody>
      </p:sp>
      <p:pic>
        <p:nvPicPr>
          <p:cNvPr id="4" name="3 Marcador de contenido" descr="PLAZA ESPAÑ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3394472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4572000" y="2132856"/>
            <a:ext cx="4032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Un cumple por todo lo alto</a:t>
            </a:r>
          </a:p>
          <a:p>
            <a:endParaRPr lang="es-ES" dirty="0"/>
          </a:p>
          <a:p>
            <a:pPr algn="just"/>
            <a:r>
              <a:rPr lang="es-ES" sz="2200" dirty="0" smtClean="0"/>
              <a:t>“María quedó con su pandilla en un banco frente al estanque rectangular de la Plaza de España. No iba a ser el tiempo el culpable de que no saliera todo perfecto el día de su cumpleaños.”</a:t>
            </a:r>
            <a:endParaRPr lang="es-E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/>
              <a:t>LOS TEJADOS DE MADRID</a:t>
            </a:r>
            <a:endParaRPr lang="es-ES" b="1" dirty="0"/>
          </a:p>
        </p:txBody>
      </p:sp>
      <p:pic>
        <p:nvPicPr>
          <p:cNvPr id="4" name="3 Marcador de contenido" descr="Los_tejados_Madrid_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124744"/>
            <a:ext cx="5760640" cy="3744416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486916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Belcebú, dímelo tú</a:t>
            </a:r>
          </a:p>
          <a:p>
            <a:endParaRPr lang="es-ES" dirty="0"/>
          </a:p>
          <a:p>
            <a:pPr algn="just"/>
            <a:r>
              <a:rPr lang="es-ES" dirty="0" smtClean="0"/>
              <a:t>“Y en ese momento, se levantaron los techos de los edificios como por arte diabólica y se descubrió Madrid como entonces estaba. Y, como en un Gran Hermano, se podía ver todo lo que pasaba en las casas.”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/>
              <a:t>LA RESIDENCIA DE ESTUDIANTES</a:t>
            </a:r>
            <a:endParaRPr lang="es-ES" b="1" dirty="0"/>
          </a:p>
        </p:txBody>
      </p:sp>
      <p:pic>
        <p:nvPicPr>
          <p:cNvPr id="4" name="3 Marcador de contenido" descr="442522754_3eaa514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196752"/>
            <a:ext cx="5031359" cy="3628762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494116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La colina de los chopos</a:t>
            </a:r>
          </a:p>
          <a:p>
            <a:pPr algn="just"/>
            <a:r>
              <a:rPr lang="es-ES" dirty="0" smtClean="0"/>
              <a:t>“Recorremos los jardines de la Residencia. Entramos a ver la exposición que hay en otro de los edificios. Tiene fotos antiguas de cómo era la Residencia cuando se </a:t>
            </a:r>
            <a:r>
              <a:rPr lang="es-ES" dirty="0" err="1" smtClean="0"/>
              <a:t>contruyó</a:t>
            </a:r>
            <a:r>
              <a:rPr lang="es-ES" dirty="0" smtClean="0"/>
              <a:t>, antes dela Guerra Civil, de los laboratorios y de mucha gente: artistas, filósofos, investigadores…”</a:t>
            </a: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b="1" dirty="0" smtClean="0"/>
              <a:t>IGLESIA DE SAN SEBASTIÁN</a:t>
            </a:r>
            <a:endParaRPr lang="es-ES" b="1" dirty="0"/>
          </a:p>
        </p:txBody>
      </p:sp>
      <p:pic>
        <p:nvPicPr>
          <p:cNvPr id="4" name="3 Marcador de contenido" descr="SAN SEBASTIÁ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742463" cy="3384376"/>
          </a:xfrm>
        </p:spPr>
      </p:pic>
      <p:sp>
        <p:nvSpPr>
          <p:cNvPr id="5" name="4 CuadroTexto"/>
          <p:cNvSpPr txBox="1"/>
          <p:nvPr/>
        </p:nvSpPr>
        <p:spPr>
          <a:xfrm>
            <a:off x="755576" y="479715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A la luna le ha salido un rombo</a:t>
            </a:r>
          </a:p>
          <a:p>
            <a:pPr algn="just"/>
            <a:r>
              <a:rPr lang="es-ES" sz="2400" dirty="0" smtClean="0"/>
              <a:t>“Fíjate, Víctor, tu abuelo nació un día antes que Jacinto (Benavente), justo el 11 de Agosto de 1866 y fue bautizado en la iglesia de San Sebastián de Madrid, en la misma que él”.</a:t>
            </a:r>
            <a:endParaRPr lang="es-E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LAS VISTILLAS</a:t>
            </a:r>
            <a:endParaRPr lang="es-ES" sz="5400" b="1" dirty="0"/>
          </a:p>
        </p:txBody>
      </p:sp>
      <p:pic>
        <p:nvPicPr>
          <p:cNvPr id="4" name="3 Marcador de contenido" descr="vistill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4392488" cy="4163324"/>
          </a:xfrm>
        </p:spPr>
      </p:pic>
      <p:sp>
        <p:nvSpPr>
          <p:cNvPr id="5" name="4 CuadroTexto"/>
          <p:cNvSpPr txBox="1"/>
          <p:nvPr/>
        </p:nvSpPr>
        <p:spPr>
          <a:xfrm>
            <a:off x="5292080" y="1844824"/>
            <a:ext cx="352839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móvil de Don Hilarión</a:t>
            </a:r>
          </a:p>
          <a:p>
            <a:pPr algn="just"/>
            <a:r>
              <a:rPr lang="es-ES" sz="2200" dirty="0" smtClean="0"/>
              <a:t>“…Le comenta a la Señora Rita que su amiga Susana le ha dicho que no quiere ir con él a la verbena y que está seguro que va a ir con otro amiguito. El que me parece Don Hilarión dice que irá con dos tías y que alguna caerá en el bote…”</a:t>
            </a:r>
            <a:endParaRPr lang="es-E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PASEO DEL PRADO</a:t>
            </a:r>
            <a:endParaRPr lang="es-ES" sz="5400" b="1" dirty="0"/>
          </a:p>
        </p:txBody>
      </p:sp>
      <p:pic>
        <p:nvPicPr>
          <p:cNvPr id="4" name="3 Marcador de contenido" descr="Museo-del-Prad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16832"/>
            <a:ext cx="3240360" cy="3135834"/>
          </a:xfrm>
        </p:spPr>
      </p:pic>
      <p:pic>
        <p:nvPicPr>
          <p:cNvPr id="6" name="5 Imagen" descr="250px-Obelisco_Dos_de_mayo_(Madrid)_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16832"/>
            <a:ext cx="2634832" cy="314653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827584" y="522920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“Por fin llegamos al Museo del Prado, tal y como me había avisado mi madre, que es la más lista del Planeta Tierra es un museo enorme.”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5436096" y="5103674"/>
            <a:ext cx="33843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700" dirty="0" smtClean="0"/>
              <a:t>“Me sorprendió un monumento alargado, con forma de palo terminado en punta con una antorcha encendida a sus pies. Pude leer que era en homenaje a los caídos por España.”</a:t>
            </a:r>
            <a:endParaRPr lang="es-ES" sz="17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67744" y="980728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    Solo en la ciudad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CIBELES</a:t>
            </a:r>
            <a:endParaRPr lang="es-ES" b="1" dirty="0"/>
          </a:p>
        </p:txBody>
      </p:sp>
      <p:pic>
        <p:nvPicPr>
          <p:cNvPr id="4" name="3 Marcador de contenido" descr="fuente-cibe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718869" cy="3561259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339752" y="537321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“Caminé un pelín más y me planté en La Cibeles, estaba emocionado, siempre he pensado que un día me gustaría subirme a su carro tirado por los dos leones que nunca se miran…”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ES" b="1" dirty="0" smtClean="0"/>
              <a:t>SAN ISIDRO</a:t>
            </a:r>
            <a:endParaRPr lang="es-ES" b="1" dirty="0"/>
          </a:p>
        </p:txBody>
      </p:sp>
      <p:pic>
        <p:nvPicPr>
          <p:cNvPr id="7" name="6 Marcador de contenido" descr="SAN ISID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340768"/>
            <a:ext cx="5689881" cy="3371059"/>
          </a:xfrm>
        </p:spPr>
      </p:pic>
      <p:sp>
        <p:nvSpPr>
          <p:cNvPr id="8" name="7 CuadroTexto"/>
          <p:cNvSpPr txBox="1"/>
          <p:nvPr/>
        </p:nvSpPr>
        <p:spPr>
          <a:xfrm>
            <a:off x="1403648" y="4869160"/>
            <a:ext cx="619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El cerro de las ánimas</a:t>
            </a:r>
          </a:p>
          <a:p>
            <a:pPr algn="just"/>
            <a:r>
              <a:rPr lang="es-ES" dirty="0" smtClean="0"/>
              <a:t>“¿Viene usted al cementerio de San Isidro para escribir sus versos, Señor Bécquer?</a:t>
            </a:r>
          </a:p>
          <a:p>
            <a:pPr algn="just"/>
            <a:r>
              <a:rPr lang="es-ES" dirty="0" smtClean="0"/>
              <a:t>-No, hoy he venido para pasar la noche aquí. Necesito inspiración para una leyenda”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OTROS MUCHOS LUGARES MÁS…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La puerta de Alcalá.</a:t>
            </a:r>
          </a:p>
          <a:p>
            <a:r>
              <a:rPr lang="es-ES" dirty="0" smtClean="0"/>
              <a:t>El Banco de España.</a:t>
            </a:r>
          </a:p>
          <a:p>
            <a:r>
              <a:rPr lang="es-ES" dirty="0" smtClean="0"/>
              <a:t>La plaza de Santa Ana.</a:t>
            </a:r>
          </a:p>
          <a:p>
            <a:r>
              <a:rPr lang="es-ES" dirty="0" smtClean="0"/>
              <a:t>La gran Vía.</a:t>
            </a:r>
          </a:p>
          <a:p>
            <a:r>
              <a:rPr lang="es-ES" dirty="0" smtClean="0"/>
              <a:t>La calle de Huertas.</a:t>
            </a:r>
          </a:p>
          <a:p>
            <a:r>
              <a:rPr lang="es-ES" dirty="0" smtClean="0"/>
              <a:t>La calle Montera.</a:t>
            </a:r>
          </a:p>
          <a:p>
            <a:r>
              <a:rPr lang="es-ES" dirty="0" smtClean="0"/>
              <a:t>Mesón de Paredes.</a:t>
            </a:r>
          </a:p>
          <a:p>
            <a:r>
              <a:rPr lang="es-ES" dirty="0" smtClean="0"/>
              <a:t>Ribera de Curtidores.</a:t>
            </a:r>
            <a:endParaRPr lang="es-ES" dirty="0"/>
          </a:p>
        </p:txBody>
      </p:sp>
      <p:pic>
        <p:nvPicPr>
          <p:cNvPr id="10242" name="Picture 2" descr="https://lh3.googleusercontent.com/-866__xzlOC4/Tz1K_7be1_I/AAAAAAAABi0/VjDzPahazVc/s800/planomadri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0808"/>
            <a:ext cx="403244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99992" y="2708920"/>
            <a:ext cx="4248472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 HOMENAJE A ESCRITORES Y  LUGARES SIGNIFICATIVOS DE MADRID</a:t>
            </a:r>
            <a:endParaRPr lang="es-ES" b="1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Marcador de contenido" descr="Nueva imagen (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836712"/>
            <a:ext cx="3312367" cy="49273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2708920"/>
            <a:ext cx="3610744" cy="13967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 smtClean="0"/>
              <a:t> ¡UN MADRID POR DESCUBRIR!</a:t>
            </a:r>
            <a:endParaRPr lang="es-ES" sz="4000" b="1" dirty="0"/>
          </a:p>
        </p:txBody>
      </p:sp>
      <p:pic>
        <p:nvPicPr>
          <p:cNvPr id="4" name="3 Marcador de contenido" descr="Nueva imagen (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3312367" cy="4927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7300" dirty="0" smtClean="0"/>
              <a:t>PALACIO DE LINARES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palacio-de-lin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4680520" cy="3280821"/>
          </a:xfrm>
        </p:spPr>
      </p:pic>
      <p:sp>
        <p:nvSpPr>
          <p:cNvPr id="5" name="4 CuadroTexto"/>
          <p:cNvSpPr txBox="1"/>
          <p:nvPr/>
        </p:nvSpPr>
        <p:spPr>
          <a:xfrm>
            <a:off x="1403648" y="4653136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La ñ es una ene con bigote</a:t>
            </a:r>
          </a:p>
          <a:p>
            <a:pPr algn="just"/>
            <a:r>
              <a:rPr lang="es-ES" sz="2000" dirty="0" smtClean="0"/>
              <a:t>“Se acercó y, al llegar a la fachada, una voz que no supo de dónde salía dijo: “El palacio de Linares.” Había escuchado que en ese lugar había fantasmas…”</a:t>
            </a:r>
            <a:endParaRPr lang="es-E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EL PANTEÓN DE LOS HOMBRES ILUSTRES</a:t>
            </a:r>
            <a:endParaRPr lang="es-ES" dirty="0"/>
          </a:p>
        </p:txBody>
      </p:sp>
      <p:pic>
        <p:nvPicPr>
          <p:cNvPr id="4" name="3 Marcador de contenido" descr="400PX-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3589118" cy="4540235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644008" y="3573016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El panteón de los zombis ilustres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8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0" dirty="0" smtClean="0">
                <a:latin typeface="+mj-lt"/>
                <a:ea typeface="+mj-ea"/>
                <a:cs typeface="+mj-cs"/>
              </a:rPr>
              <a:t>“Bajamos la calle Atocha hasta el panteón, al llegar ya había cerrado, eran las siete de la tarde y estaba muy oscuro. La valla era enorme, y estos dos no tenían condición física para saltarla… Compramos cuerda, palas y plantas de jardín”.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BARRIO DE LAS LETRAS</a:t>
            </a:r>
            <a:endParaRPr lang="es-ES" dirty="0"/>
          </a:p>
        </p:txBody>
      </p:sp>
      <p:pic>
        <p:nvPicPr>
          <p:cNvPr id="4" name="3 Marcador de contenido" descr="barrio_letras_entexeira-1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7187832" cy="3646192"/>
          </a:xfrm>
        </p:spPr>
      </p:pic>
      <p:sp>
        <p:nvSpPr>
          <p:cNvPr id="5" name="4 CuadroTexto"/>
          <p:cNvSpPr txBox="1"/>
          <p:nvPr/>
        </p:nvSpPr>
        <p:spPr>
          <a:xfrm>
            <a:off x="1043608" y="537321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“Por </a:t>
            </a:r>
            <a:r>
              <a:rPr lang="es-ES" sz="2000" dirty="0" err="1" smtClean="0"/>
              <a:t>fín</a:t>
            </a:r>
            <a:r>
              <a:rPr lang="es-ES" sz="2000" dirty="0" smtClean="0"/>
              <a:t> llegamos al barrio de las letras, los literatos no podían caminar más inflados y dignos. Pero descubrieron que donde vivía Cervantes es ahora la calle de Lope de Vega y que donde estaba la casa de Lope es la Calle Cervantes”.</a:t>
            </a:r>
            <a:endParaRPr lang="es-E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LA PLAZA DE QUEVEDO</a:t>
            </a:r>
            <a:endParaRPr lang="es-ES" dirty="0"/>
          </a:p>
        </p:txBody>
      </p:sp>
      <p:pic>
        <p:nvPicPr>
          <p:cNvPr id="6" name="5 Marcador de contenido" descr="QUEVED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3528392" cy="4824536"/>
          </a:xfrm>
        </p:spPr>
      </p:pic>
      <p:sp>
        <p:nvSpPr>
          <p:cNvPr id="7" name="6 CuadroTexto"/>
          <p:cNvSpPr txBox="1"/>
          <p:nvPr/>
        </p:nvSpPr>
        <p:spPr>
          <a:xfrm>
            <a:off x="5004048" y="1772816"/>
            <a:ext cx="37444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   Los buscones</a:t>
            </a:r>
          </a:p>
          <a:p>
            <a:endParaRPr lang="es-ES" dirty="0"/>
          </a:p>
          <a:p>
            <a:pPr algn="just"/>
            <a:r>
              <a:rPr lang="es-ES" sz="2000" dirty="0" smtClean="0"/>
              <a:t>“Habla de alguien que tiene la nariz muy grande y también de quitar dientes…-como no sea mi dentista, que tiene una buena </a:t>
            </a:r>
            <a:r>
              <a:rPr lang="es-ES" sz="2000" dirty="0" err="1" smtClean="0"/>
              <a:t>napia</a:t>
            </a:r>
            <a:r>
              <a:rPr lang="es-ES" sz="2000" dirty="0" smtClean="0"/>
              <a:t>… ¡Eso es!- se pone contenta con mi ocurrencia-.¿Dónde está su consulta?...-En la plaza de Quevedo.”</a:t>
            </a:r>
            <a:endParaRPr lang="es-E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800" b="1" dirty="0" smtClean="0"/>
              <a:t>LA CARRERA DE SAN JERÓNIMO</a:t>
            </a:r>
            <a:endParaRPr lang="es-ES" sz="4800" b="1" dirty="0"/>
          </a:p>
        </p:txBody>
      </p:sp>
      <p:pic>
        <p:nvPicPr>
          <p:cNvPr id="5" name="4 Marcador de contenido" descr="carrera de san gerónim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5085811" cy="3384376"/>
          </a:xfrm>
        </p:spPr>
      </p:pic>
      <p:sp>
        <p:nvSpPr>
          <p:cNvPr id="4" name="3 CuadroTexto"/>
          <p:cNvSpPr txBox="1"/>
          <p:nvPr/>
        </p:nvSpPr>
        <p:spPr>
          <a:xfrm>
            <a:off x="755576" y="494116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El secreto de Irene</a:t>
            </a:r>
          </a:p>
          <a:p>
            <a:pPr algn="just"/>
            <a:r>
              <a:rPr lang="es-ES" sz="2000" dirty="0" smtClean="0"/>
              <a:t>”Su padre le saludó levantándose el sombrero porque se conocen de la tertulia del café de la Iberia en la Carrera de San Jerónimo, donde suelen acudir.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6700" dirty="0" smtClean="0"/>
              <a:t>PASEO DE RECOLETOS</a:t>
            </a:r>
            <a:br>
              <a:rPr lang="es-ES" sz="6700" dirty="0" smtClean="0"/>
            </a:br>
            <a:r>
              <a:rPr lang="es-ES" sz="3600" dirty="0" smtClean="0"/>
              <a:t>Estatua a D. Ramón María de Valle- Inclán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3 Marcador de contenido" descr="81856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3394472" cy="4752528"/>
          </a:xfrm>
        </p:spPr>
      </p:pic>
      <p:sp>
        <p:nvSpPr>
          <p:cNvPr id="5" name="4 CuadroTexto"/>
          <p:cNvSpPr txBox="1"/>
          <p:nvPr/>
        </p:nvSpPr>
        <p:spPr>
          <a:xfrm>
            <a:off x="4283968" y="2492896"/>
            <a:ext cx="45365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gemelo de </a:t>
            </a:r>
          </a:p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Valle-Inclán</a:t>
            </a:r>
          </a:p>
          <a:p>
            <a:endParaRPr lang="es-ES" dirty="0"/>
          </a:p>
          <a:p>
            <a:pPr algn="just"/>
            <a:r>
              <a:rPr lang="es-ES" sz="2400" dirty="0" smtClean="0"/>
              <a:t>“A veces, al pasar frente al monumento, noto los ojos de cemento mirándome fijo, como si Valle-Inclán quisiera decirme algo”.</a:t>
            </a:r>
            <a:endParaRPr lang="es-E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/>
              <a:t>EL PARQUE DEL RETIRO</a:t>
            </a:r>
            <a:endParaRPr lang="es-E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64088" y="1628800"/>
            <a:ext cx="296267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000" dirty="0" smtClean="0"/>
              <a:t> </a:t>
            </a:r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El árbol rosa</a:t>
            </a:r>
          </a:p>
          <a:p>
            <a:pPr algn="just">
              <a:buNone/>
            </a:pPr>
            <a:endParaRPr lang="es-ES" sz="2600" dirty="0" smtClean="0"/>
          </a:p>
          <a:p>
            <a:pPr>
              <a:buNone/>
            </a:pPr>
            <a:r>
              <a:rPr lang="es-ES" sz="2600" dirty="0"/>
              <a:t> </a:t>
            </a:r>
            <a:r>
              <a:rPr lang="es-ES" sz="2600" dirty="0" smtClean="0"/>
              <a:t>	“Este muchacho seduce a la niña con artimañas de don Juan y la cita un día en el Retiro de Madrid, debajo de un árbol rosa florecido”.</a:t>
            </a:r>
            <a:endParaRPr lang="es-ES" sz="2600" dirty="0"/>
          </a:p>
        </p:txBody>
      </p:sp>
      <p:pic>
        <p:nvPicPr>
          <p:cNvPr id="4" name="3 Marcador de contenido" descr="reti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104456" cy="51125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841</Words>
  <Application>Microsoft Office PowerPoint</Application>
  <PresentationFormat>Presentación en pantalla (4:3)</PresentationFormat>
  <Paragraphs>73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AVENTURAS EN EL  MADRID LITERARIO  Ed. Verbum</vt:lpstr>
      <vt:lpstr>UN HOMENAJE A ESCRITORES Y  LUGARES SIGNIFICATIVOS DE MADRID</vt:lpstr>
      <vt:lpstr>PALACIO DE LINARES </vt:lpstr>
      <vt:lpstr>EL PANTEÓN DE LOS HOMBRES ILUSTRES</vt:lpstr>
      <vt:lpstr>EL BARRIO DE LAS LETRAS</vt:lpstr>
      <vt:lpstr>LA PLAZA DE QUEVEDO</vt:lpstr>
      <vt:lpstr>LA CARRERA DE SAN JERÓNIMO</vt:lpstr>
      <vt:lpstr>PASEO DE RECOLETOS Estatua a D. Ramón María de Valle- Inclán </vt:lpstr>
      <vt:lpstr>EL PARQUE DEL RETIRO</vt:lpstr>
      <vt:lpstr>EL RASTRO  </vt:lpstr>
      <vt:lpstr>PLAZA DE ESPAÑA</vt:lpstr>
      <vt:lpstr>LOS TEJADOS DE MADRID</vt:lpstr>
      <vt:lpstr>LA RESIDENCIA DE ESTUDIANTES</vt:lpstr>
      <vt:lpstr>IGLESIA DE SAN SEBASTIÁN</vt:lpstr>
      <vt:lpstr>LAS VISTILLAS</vt:lpstr>
      <vt:lpstr>PASEO DEL PRADO</vt:lpstr>
      <vt:lpstr>LA CIBELES</vt:lpstr>
      <vt:lpstr>SAN ISIDRO</vt:lpstr>
      <vt:lpstr>Y OTROS MUCHOS LUGARES MÁS…</vt:lpstr>
      <vt:lpstr>Diapositiva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AVENTURAS EN EL MADRID LITERARIO</dc:title>
  <dc:creator>Esmeralda</dc:creator>
  <cp:lastModifiedBy>Esmeralda</cp:lastModifiedBy>
  <cp:revision>54</cp:revision>
  <dcterms:created xsi:type="dcterms:W3CDTF">2013-05-01T23:45:06Z</dcterms:created>
  <dcterms:modified xsi:type="dcterms:W3CDTF">2013-05-02T02:59:59Z</dcterms:modified>
</cp:coreProperties>
</file>